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2" r:id="rId4"/>
    <p:sldId id="258" r:id="rId5"/>
    <p:sldId id="259" r:id="rId6"/>
    <p:sldId id="273" r:id="rId7"/>
    <p:sldId id="262" r:id="rId8"/>
    <p:sldId id="263" r:id="rId9"/>
    <p:sldId id="261" r:id="rId10"/>
    <p:sldId id="260" r:id="rId11"/>
    <p:sldId id="274" r:id="rId12"/>
    <p:sldId id="267" r:id="rId13"/>
    <p:sldId id="264" r:id="rId14"/>
    <p:sldId id="265" r:id="rId15"/>
    <p:sldId id="275" r:id="rId16"/>
    <p:sldId id="266" r:id="rId17"/>
    <p:sldId id="276" r:id="rId18"/>
    <p:sldId id="268" r:id="rId19"/>
    <p:sldId id="269" r:id="rId20"/>
    <p:sldId id="270" r:id="rId21"/>
    <p:sldId id="277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C703A-9087-4125-9E54-E7C00CD0C464}" type="datetimeFigureOut">
              <a:rPr lang="tr-TR" smtClean="0"/>
              <a:pPr/>
              <a:t>21.02.2021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37D87-A4E9-4364-9896-86A35840EC6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Selçuk üniversitesi</a:t>
            </a:r>
            <a:r>
              <a:rPr lang="tr-TR" baseline="0" dirty="0" smtClean="0"/>
              <a:t> ziraat fakültesi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37D87-A4E9-4364-9896-86A35840EC68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21.02.2021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21.02.2021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21.02.2021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21.02.2021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mbs.meb.gov.tr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/>
              <a:t>GELECEĞİMİZE YÖN VERİRKEN…</a:t>
            </a:r>
            <a:endParaRPr lang="tr-TR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286124"/>
            <a:ext cx="728667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Eğitim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Üniversitelerin eğitim fakültesinde 4 yıllık eğitim alırlar.</a:t>
            </a:r>
          </a:p>
          <a:p>
            <a:r>
              <a:rPr lang="tr-TR" dirty="0" smtClean="0"/>
              <a:t>Bu süre içinde temel derslerin yanı sıra;</a:t>
            </a:r>
          </a:p>
          <a:p>
            <a:r>
              <a:rPr lang="tr-TR" dirty="0" smtClean="0"/>
              <a:t>Materyal geliştirme, ölçme değerlendirme, program geliştirme, rehberlik, öğrenme psikolojisi gibi dersler alırlar.</a:t>
            </a:r>
          </a:p>
          <a:p>
            <a:r>
              <a:rPr lang="tr-TR" dirty="0" smtClean="0"/>
              <a:t>Mezunlar </a:t>
            </a:r>
            <a:r>
              <a:rPr lang="tr-TR" dirty="0" err="1" smtClean="0"/>
              <a:t>KPSSden</a:t>
            </a:r>
            <a:r>
              <a:rPr lang="tr-TR" dirty="0" smtClean="0"/>
              <a:t> yeterli puanı alması halinde sınıf öğretmeni olarak atanırlar.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7572428" cy="505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Eczacı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Sayısal derslerde başarılı olan</a:t>
            </a:r>
          </a:p>
          <a:p>
            <a:r>
              <a:rPr lang="tr-TR" dirty="0" smtClean="0"/>
              <a:t>Özellikle kimya dersine ilgi duyan</a:t>
            </a:r>
          </a:p>
          <a:p>
            <a:r>
              <a:rPr lang="tr-TR" dirty="0" smtClean="0"/>
              <a:t>Deneyler yapmayı seven ilaçların içeriğini ve insan anatomisini merak eden</a:t>
            </a:r>
          </a:p>
          <a:p>
            <a:r>
              <a:rPr lang="tr-TR" dirty="0" smtClean="0"/>
              <a:t>Dikkatli, tertipli düzenli kişilerin seçeceği bir meslek alanıdır.</a:t>
            </a: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429132"/>
            <a:ext cx="3786214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Eğitim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Üniversitelerin eczacılık fakültesinde 5 yıllık eğitim alırlar.</a:t>
            </a:r>
          </a:p>
          <a:p>
            <a:r>
              <a:rPr lang="tr-TR" dirty="0" smtClean="0"/>
              <a:t>Eğitimleri boyunca teorik ve pratik dersleri beraber alırlar.</a:t>
            </a:r>
          </a:p>
          <a:p>
            <a:r>
              <a:rPr lang="tr-TR" dirty="0" smtClean="0"/>
              <a:t>Eczane, ilaç firmaları,hastanelerde staj yaparlar.</a:t>
            </a:r>
          </a:p>
          <a:p>
            <a:r>
              <a:rPr lang="tr-TR" dirty="0" smtClean="0"/>
              <a:t>Fizyoloji, biyokimya, mikrobiyoloji, </a:t>
            </a:r>
            <a:r>
              <a:rPr lang="tr-TR" dirty="0" err="1" smtClean="0"/>
              <a:t>farmasötik</a:t>
            </a:r>
            <a:r>
              <a:rPr lang="tr-TR" dirty="0" smtClean="0"/>
              <a:t>, botanik alanlarında dersler alırlar.</a:t>
            </a:r>
          </a:p>
          <a:p>
            <a:r>
              <a:rPr lang="tr-TR" dirty="0" smtClean="0"/>
              <a:t>Mezun oldukları zaman eczanelerini kurabilir ya da hastane laboratuarında, ilaç firmalarında çalışabilirler.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dirty="0" smtClean="0"/>
              <a:t> 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dirty="0" smtClean="0">
                <a:solidFill>
                  <a:srgbClr val="FF0000"/>
                </a:solidFill>
              </a:rPr>
              <a:t>Uçak Bakım Teknisyenliği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Şekil ilişkilerini gören,</a:t>
            </a:r>
          </a:p>
          <a:p>
            <a:r>
              <a:rPr lang="tr-TR" dirty="0" smtClean="0"/>
              <a:t>Sorumlu, dikkatli kuralara uyan</a:t>
            </a:r>
          </a:p>
          <a:p>
            <a:r>
              <a:rPr lang="tr-TR" dirty="0" smtClean="0"/>
              <a:t>Yenilikleri takip eden kişilik özelliğine sahip kişilerin seçeceği meslek grubudur.</a:t>
            </a:r>
          </a:p>
          <a:p>
            <a:r>
              <a:rPr lang="tr-TR" dirty="0" smtClean="0"/>
              <a:t>Meslek liselerinin uçak bakım- motor bölümünde eğitim görürler.</a:t>
            </a:r>
          </a:p>
          <a:p>
            <a:r>
              <a:rPr lang="tr-TR" dirty="0" smtClean="0"/>
              <a:t>Önü açık geleceği olan bir meslektir.</a:t>
            </a:r>
          </a:p>
          <a:p>
            <a:r>
              <a:rPr lang="tr-TR" dirty="0" smtClean="0"/>
              <a:t>Liselerin motor makine bölümlerinden mezun olanlar da bu bölüme kabul edilmektedir.</a:t>
            </a:r>
          </a:p>
          <a:p>
            <a:r>
              <a:rPr lang="tr-TR" dirty="0" smtClean="0"/>
              <a:t>Ya da sivil havacılık yüksek okulunda bölüm eğitimini alabilirler.</a:t>
            </a:r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0"/>
            <a:ext cx="328614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45811"/>
            <a:ext cx="8229600" cy="363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Eğitim 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Meslek ve genel kültür dersleri beraber verilir.</a:t>
            </a:r>
          </a:p>
          <a:p>
            <a:r>
              <a:rPr lang="tr-TR" dirty="0" smtClean="0"/>
              <a:t>Temel uçak gövde yapısı, uçak elektrik sistemi, pistonlu uçak gibi dersler verilir.</a:t>
            </a:r>
          </a:p>
          <a:p>
            <a:endParaRPr lang="tr-TR" dirty="0" smtClean="0"/>
          </a:p>
          <a:p>
            <a:r>
              <a:rPr lang="tr-TR" dirty="0" smtClean="0"/>
              <a:t>Lisenin bu bölümünden mezun olanlar, üniversitelerde, makine, otomotiv tarım aletleri ön lisans bölümlerine sınavsız geçebilirler.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556" y="1500174"/>
            <a:ext cx="352741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00174"/>
            <a:ext cx="361952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Tıbbi Görüntüleme Teknikeri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Fizik kimya biyoloji dersleriyle alakalı</a:t>
            </a:r>
          </a:p>
          <a:p>
            <a:r>
              <a:rPr lang="tr-TR" dirty="0" smtClean="0"/>
              <a:t>Kapalı ortamlarda çalışmaktan rahatsız olmayan</a:t>
            </a:r>
          </a:p>
          <a:p>
            <a:r>
              <a:rPr lang="tr-TR" dirty="0" smtClean="0"/>
              <a:t>Detaylara özen gösteren</a:t>
            </a:r>
          </a:p>
          <a:p>
            <a:r>
              <a:rPr lang="tr-TR" dirty="0" smtClean="0"/>
              <a:t>Disiplinli ve soğuk kanlı kişilik özellikleri gerektirir.</a:t>
            </a:r>
          </a:p>
          <a:p>
            <a:r>
              <a:rPr lang="tr-TR" dirty="0" smtClean="0"/>
              <a:t>Teknik liselerin radyoloji, radyoloji </a:t>
            </a:r>
            <a:r>
              <a:rPr lang="tr-TR" dirty="0" err="1" smtClean="0"/>
              <a:t>teknisyeniği</a:t>
            </a:r>
            <a:r>
              <a:rPr lang="tr-TR" dirty="0" smtClean="0"/>
              <a:t> bölümü mezunları bu alana başvurabilirler.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Eğitim ve İş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Eğitim süresi iki yıldır.</a:t>
            </a:r>
          </a:p>
          <a:p>
            <a:r>
              <a:rPr lang="tr-TR" dirty="0" smtClean="0"/>
              <a:t>Mezun olduktan sonra hastanelerin laboratuar bölümlerinde çalışabilirler.</a:t>
            </a:r>
          </a:p>
          <a:p>
            <a:r>
              <a:rPr lang="tr-TR" dirty="0" smtClean="0"/>
              <a:t>Tıp alanındaki gelişmeler ve sağlık alanındaki ihtiyaç bu </a:t>
            </a:r>
            <a:r>
              <a:rPr lang="tr-TR" smtClean="0"/>
              <a:t>bölümde çalışanların </a:t>
            </a:r>
            <a:r>
              <a:rPr lang="tr-TR" dirty="0" smtClean="0"/>
              <a:t>iş imkanlarını arttırmaktadır.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72" y="0"/>
            <a:ext cx="381002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Doktorluk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Bu mesleği seçmek için sayısal alandaki derslerde başarılı olmak,</a:t>
            </a:r>
          </a:p>
          <a:p>
            <a:r>
              <a:rPr lang="tr-TR" dirty="0" smtClean="0"/>
              <a:t>Özellikle biyoloji dersiyle ilgili olmak,</a:t>
            </a:r>
          </a:p>
          <a:p>
            <a:r>
              <a:rPr lang="tr-TR" dirty="0" smtClean="0"/>
              <a:t>İnsan anatomisi ve fizyolojisine ilgi duymak,</a:t>
            </a:r>
          </a:p>
          <a:p>
            <a:r>
              <a:rPr lang="tr-TR" dirty="0" smtClean="0"/>
              <a:t>Ezber yeteneğinin kuvvetli olması,</a:t>
            </a:r>
          </a:p>
          <a:p>
            <a:r>
              <a:rPr lang="tr-TR" dirty="0" smtClean="0"/>
              <a:t>İnsanlara yardım etmeyi sevmek</a:t>
            </a:r>
          </a:p>
          <a:p>
            <a:r>
              <a:rPr lang="tr-TR" dirty="0" smtClean="0"/>
              <a:t>Yoğun çalışma temposuna dayanıklı olmak</a:t>
            </a:r>
          </a:p>
          <a:p>
            <a:r>
              <a:rPr lang="tr-TR" dirty="0" smtClean="0"/>
              <a:t>Kesik, kan vb etkilenmemek gerekir.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Meslek tanıtımları ile ilgili merak ettiğiniz soruların cevabına </a:t>
            </a:r>
          </a:p>
          <a:p>
            <a:r>
              <a:rPr lang="tr-TR" dirty="0" smtClean="0">
                <a:hlinkClick r:id="rId2"/>
              </a:rPr>
              <a:t>http://mbs.meb.gov.tr/</a:t>
            </a:r>
            <a:r>
              <a:rPr lang="tr-TR" dirty="0" smtClean="0"/>
              <a:t> adresinden ulaşabilirsiniz.</a:t>
            </a:r>
          </a:p>
          <a:p>
            <a:endParaRPr lang="tr-TR" dirty="0" smtClean="0"/>
          </a:p>
          <a:p>
            <a:r>
              <a:rPr lang="tr-TR" dirty="0" smtClean="0"/>
              <a:t>/meslek seçimini nasıl yapmalıyım?- cihat </a:t>
            </a:r>
            <a:r>
              <a:rPr lang="tr-TR" dirty="0" err="1" smtClean="0"/>
              <a:t>şener</a:t>
            </a:r>
            <a:r>
              <a:rPr lang="tr-TR" dirty="0" smtClean="0"/>
              <a:t>/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488" y="3500438"/>
            <a:ext cx="6286512" cy="928694"/>
          </a:xfrm>
        </p:spPr>
        <p:txBody>
          <a:bodyPr/>
          <a:lstStyle/>
          <a:p>
            <a:r>
              <a:rPr lang="tr-TR" dirty="0" smtClean="0"/>
              <a:t>VEFA OKUR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14810" y="4643446"/>
            <a:ext cx="4500594" cy="1757362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Ertuğrul Gazi Ortaokulu </a:t>
            </a:r>
          </a:p>
          <a:p>
            <a:pPr>
              <a:buNone/>
            </a:pPr>
            <a:r>
              <a:rPr lang="tr-TR" dirty="0" smtClean="0"/>
              <a:t>Rehber Öğretmeni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1125" y="1571612"/>
            <a:ext cx="678846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Eğitim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Tıp fakültesinde 6 yıllık eğitim alınır.</a:t>
            </a:r>
          </a:p>
          <a:p>
            <a:r>
              <a:rPr lang="tr-TR" dirty="0" smtClean="0"/>
              <a:t>İlk dört senesinde teorik eğitimler alınırken 4. sınıftan itibaren hastanede stajlar derslerle beraber devam eder.</a:t>
            </a:r>
          </a:p>
          <a:p>
            <a:r>
              <a:rPr lang="tr-TR" dirty="0" smtClean="0"/>
              <a:t>6. tıp öğrencilerine </a:t>
            </a:r>
            <a:r>
              <a:rPr lang="tr-TR" dirty="0" err="1" smtClean="0"/>
              <a:t>intörn</a:t>
            </a:r>
            <a:r>
              <a:rPr lang="tr-TR" dirty="0" smtClean="0"/>
              <a:t> denilir ve stajlarını yaparken belli bir ücret alırlar.</a:t>
            </a:r>
          </a:p>
          <a:p>
            <a:r>
              <a:rPr lang="tr-TR" dirty="0" smtClean="0"/>
              <a:t>Mezun olduklarında pratisyen hekim olarak çalışmaya başlarlar.</a:t>
            </a:r>
          </a:p>
          <a:p>
            <a:r>
              <a:rPr lang="tr-TR" dirty="0" smtClean="0"/>
              <a:t>İsteyenler TUS’a girerek uzmanlaşacakları alanı seçer ve eğitimiyle beraber çalışma hayatı devam eder.</a:t>
            </a:r>
          </a:p>
          <a:p>
            <a:r>
              <a:rPr lang="tr-TR" dirty="0" smtClean="0"/>
              <a:t>Anatomi, mikrobiyoloji, patoloji, farmakoloji gibi dersler alınırlar.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496" y="357166"/>
            <a:ext cx="248604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Ziraat Mühendisliği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Açık alanda çalışmayı seven,</a:t>
            </a:r>
          </a:p>
          <a:p>
            <a:r>
              <a:rPr lang="tr-TR" dirty="0" smtClean="0"/>
              <a:t>Toprak bitki ve hayvanlarla iç içe,</a:t>
            </a:r>
          </a:p>
          <a:p>
            <a:r>
              <a:rPr lang="tr-TR" dirty="0" smtClean="0"/>
              <a:t>Toprağın yapısını ve bitkileri merak eden,</a:t>
            </a:r>
          </a:p>
          <a:p>
            <a:r>
              <a:rPr lang="tr-TR" dirty="0" smtClean="0"/>
              <a:t>Özellikle biyoloji ve kimya alanlarına ilgi duyan</a:t>
            </a:r>
          </a:p>
          <a:p>
            <a:r>
              <a:rPr lang="tr-TR" dirty="0" smtClean="0"/>
              <a:t>Sayısal derslerde başarılı,</a:t>
            </a:r>
          </a:p>
          <a:p>
            <a:r>
              <a:rPr lang="tr-TR" dirty="0" smtClean="0"/>
              <a:t>Mekanik ve şekil ilişkisi güçlü kişilik özellikleri gerektiren bir meslektir.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785794"/>
            <a:ext cx="521497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636"/>
            <a:ext cx="8620153" cy="164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Eğitim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Mühendislik fakültesinde 4 senelik eğitim alırlar.</a:t>
            </a:r>
          </a:p>
          <a:p>
            <a:r>
              <a:rPr lang="tr-TR" dirty="0" smtClean="0"/>
              <a:t>İlk üç sene, fizik, kimya botanik zooloji, malzeme mekaniği, mühendislik mekaniği, teknik resim, genetik istatistik, meteoroloji vb derslerini alırlar.</a:t>
            </a:r>
          </a:p>
          <a:p>
            <a:r>
              <a:rPr lang="tr-TR" dirty="0" smtClean="0"/>
              <a:t>Dördüncü sınıfta kendi seçecekleri alt dallardan birinin derslerini alırlar( su ürünleri, bahçe bitkileri, süt teknolojisi, tarla bitkileri vb)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Çalışma Alanları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Tarım ve köy işleri bakanlığı, çevre bakanlığı, orman bakanlığı gibi kamu kuruluşlarında </a:t>
            </a:r>
          </a:p>
          <a:p>
            <a:r>
              <a:rPr lang="tr-TR" dirty="0" smtClean="0"/>
              <a:t>Fidancılık, tohumculuk, seracılık yapan özel işletmelerde,</a:t>
            </a:r>
          </a:p>
          <a:p>
            <a:r>
              <a:rPr lang="tr-TR" dirty="0" smtClean="0"/>
              <a:t>Ayrıca ithalat ihracat şirketlerine danışmanlık yapabilir,</a:t>
            </a:r>
          </a:p>
          <a:p>
            <a:r>
              <a:rPr lang="tr-TR" dirty="0" smtClean="0"/>
              <a:t>Girişimci mühendisler kendi çiftliklerini kurabilirler.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Sınıf Öğretmeni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Matematik, Türkçe derslerine ilgi duymak</a:t>
            </a:r>
          </a:p>
          <a:p>
            <a:r>
              <a:rPr lang="tr-TR" dirty="0" smtClean="0"/>
              <a:t>Çocuklarla iletişiminin iyi olması</a:t>
            </a:r>
          </a:p>
          <a:p>
            <a:r>
              <a:rPr lang="tr-TR" dirty="0" smtClean="0"/>
              <a:t>Bildiklerini aktarma konusunda beceri sahibi</a:t>
            </a:r>
          </a:p>
          <a:p>
            <a:r>
              <a:rPr lang="tr-TR" dirty="0" smtClean="0"/>
              <a:t>Eğlenceli, farklı aktiviteler yaratabilen</a:t>
            </a:r>
          </a:p>
          <a:p>
            <a:r>
              <a:rPr lang="tr-TR" dirty="0" smtClean="0"/>
              <a:t>Sabırlı ve özverili kişilik özelliklerine sahip olan kişiler bu bölümde daha başarılı olurlar.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626</Words>
  <PresentationFormat>Ekran Gösterisi (4:3)</PresentationFormat>
  <Paragraphs>86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Ofis Teması</vt:lpstr>
      <vt:lpstr>GELECEĞİMİZE YÖN VERİRKEN…</vt:lpstr>
      <vt:lpstr>Doktorluk </vt:lpstr>
      <vt:lpstr>Slayt 3</vt:lpstr>
      <vt:lpstr>Eğitim </vt:lpstr>
      <vt:lpstr>Ziraat Mühendisliği</vt:lpstr>
      <vt:lpstr>Slayt 6</vt:lpstr>
      <vt:lpstr>Eğitim </vt:lpstr>
      <vt:lpstr>Çalışma Alanları</vt:lpstr>
      <vt:lpstr>Sınıf Öğretmeni</vt:lpstr>
      <vt:lpstr>Eğitim </vt:lpstr>
      <vt:lpstr>Slayt 11</vt:lpstr>
      <vt:lpstr>Eczacı </vt:lpstr>
      <vt:lpstr>Eğitim </vt:lpstr>
      <vt:lpstr>  Uçak Bakım Teknisyenliği</vt:lpstr>
      <vt:lpstr>Slayt 15</vt:lpstr>
      <vt:lpstr>Eğitim </vt:lpstr>
      <vt:lpstr>Slayt 17</vt:lpstr>
      <vt:lpstr>Tıbbi Görüntüleme Teknikeri</vt:lpstr>
      <vt:lpstr>Eğitim ve İş</vt:lpstr>
      <vt:lpstr>Slayt 20</vt:lpstr>
      <vt:lpstr>VEFA OKUR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cp:lastModifiedBy>lenovo</cp:lastModifiedBy>
  <cp:revision>46</cp:revision>
  <dcterms:modified xsi:type="dcterms:W3CDTF">2021-02-21T18:15:19Z</dcterms:modified>
</cp:coreProperties>
</file>