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4" r:id="rId8"/>
    <p:sldId id="261" r:id="rId9"/>
    <p:sldId id="260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19.02.2021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7851648" cy="18288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4357694"/>
          </a:xfrm>
        </p:spPr>
        <p:txBody>
          <a:bodyPr>
            <a:normAutofit/>
          </a:bodyPr>
          <a:lstStyle/>
          <a:p>
            <a:pPr algn="ctr"/>
            <a:r>
              <a:rPr lang="tr-TR" sz="8000" dirty="0" smtClean="0"/>
              <a:t>LGS </a:t>
            </a:r>
          </a:p>
          <a:p>
            <a:pPr algn="ctr"/>
            <a:r>
              <a:rPr lang="tr-TR" sz="8000" dirty="0" smtClean="0"/>
              <a:t>2021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71934" y="3571876"/>
            <a:ext cx="4329114" cy="7041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Vefa OKUR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57620" y="4429132"/>
            <a:ext cx="4829180" cy="1895468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Ertuğrul Gazi Ortaokulu </a:t>
            </a:r>
          </a:p>
          <a:p>
            <a:pPr>
              <a:buNone/>
            </a:pPr>
            <a:r>
              <a:rPr lang="tr-TR" dirty="0" smtClean="0"/>
              <a:t>Rehber Öğretmeni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SINAVLA ÖĞRENCİ ALAN LİSELER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800" dirty="0" smtClean="0"/>
              <a:t>Fen Liseleri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800" dirty="0" smtClean="0"/>
              <a:t>Sosyal Bilimler Liseleri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800" dirty="0" smtClean="0"/>
              <a:t>Proje Okulları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Yerel Yerleştirme İle Öğrenci Alan Liseler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Anadolu Liseleri</a:t>
            </a:r>
          </a:p>
          <a:p>
            <a:r>
              <a:rPr lang="tr-TR" dirty="0" smtClean="0"/>
              <a:t>Meslek Liseleri</a:t>
            </a:r>
          </a:p>
          <a:p>
            <a:r>
              <a:rPr lang="tr-TR" dirty="0" smtClean="0"/>
              <a:t>İmam Hatip Liseleri</a:t>
            </a:r>
          </a:p>
          <a:p>
            <a:r>
              <a:rPr lang="tr-TR" dirty="0" smtClean="0"/>
              <a:t>Sağlık Liseleri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Soru Sayısı:  90</a:t>
            </a:r>
          </a:p>
          <a:p>
            <a:pPr>
              <a:buNone/>
            </a:pPr>
            <a:endParaRPr lang="tr-TR" sz="4400" dirty="0" smtClean="0"/>
          </a:p>
          <a:p>
            <a:r>
              <a:rPr lang="tr-TR" sz="4400" dirty="0" smtClean="0"/>
              <a:t>Sürü: 155 </a:t>
            </a:r>
            <a:r>
              <a:rPr lang="tr-TR" sz="4400" dirty="0" err="1" smtClean="0"/>
              <a:t>dk</a:t>
            </a:r>
            <a:endParaRPr lang="tr-T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2249742" y="2420888"/>
            <a:ext cx="1134126" cy="1515226"/>
            <a:chOff x="3692576" y="1742634"/>
            <a:chExt cx="2790379" cy="2796023"/>
          </a:xfrm>
        </p:grpSpPr>
        <p:grpSp>
          <p:nvGrpSpPr>
            <p:cNvPr id="4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8"/>
          <p:cNvGrpSpPr/>
          <p:nvPr/>
        </p:nvGrpSpPr>
        <p:grpSpPr>
          <a:xfrm>
            <a:off x="1008743" y="3962607"/>
            <a:ext cx="1134126" cy="1515226"/>
            <a:chOff x="3692576" y="1742634"/>
            <a:chExt cx="2790379" cy="2796023"/>
          </a:xfrm>
        </p:grpSpPr>
        <p:grpSp>
          <p:nvGrpSpPr>
            <p:cNvPr id="9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3429288" y="3989100"/>
            <a:ext cx="1134126" cy="1515226"/>
            <a:chOff x="3692576" y="1742634"/>
            <a:chExt cx="2790379" cy="2796023"/>
          </a:xfrm>
        </p:grpSpPr>
        <p:grpSp>
          <p:nvGrpSpPr>
            <p:cNvPr id="14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Group 18"/>
          <p:cNvGrpSpPr/>
          <p:nvPr/>
        </p:nvGrpSpPr>
        <p:grpSpPr>
          <a:xfrm>
            <a:off x="5796407" y="3968114"/>
            <a:ext cx="1134126" cy="1515226"/>
            <a:chOff x="3692576" y="1742634"/>
            <a:chExt cx="2790379" cy="2796023"/>
          </a:xfrm>
        </p:grpSpPr>
        <p:grpSp>
          <p:nvGrpSpPr>
            <p:cNvPr id="19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Group 23"/>
          <p:cNvGrpSpPr/>
          <p:nvPr/>
        </p:nvGrpSpPr>
        <p:grpSpPr>
          <a:xfrm>
            <a:off x="6955750" y="2447381"/>
            <a:ext cx="1134126" cy="1515226"/>
            <a:chOff x="3692576" y="1742634"/>
            <a:chExt cx="2790379" cy="2796023"/>
          </a:xfrm>
        </p:grpSpPr>
        <p:grpSp>
          <p:nvGrpSpPr>
            <p:cNvPr id="24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5" name="Group 28"/>
          <p:cNvGrpSpPr/>
          <p:nvPr/>
        </p:nvGrpSpPr>
        <p:grpSpPr>
          <a:xfrm>
            <a:off x="4588632" y="2420888"/>
            <a:ext cx="1134126" cy="1515226"/>
            <a:chOff x="3692576" y="1742634"/>
            <a:chExt cx="2790379" cy="2796023"/>
          </a:xfrm>
        </p:grpSpPr>
        <p:grpSp>
          <p:nvGrpSpPr>
            <p:cNvPr id="29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V="1">
            <a:off x="1996158" y="3678638"/>
            <a:ext cx="410842" cy="54144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3209997" y="3755868"/>
            <a:ext cx="376565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4357710" y="3678639"/>
            <a:ext cx="388179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732937" y="3713871"/>
            <a:ext cx="388179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569106" y="3724556"/>
            <a:ext cx="384575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89938" y="4258555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30937" y="2751311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483" y="4257759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69827" y="2751311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84560" y="4211343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42217" y="275131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58418" y="4606004"/>
            <a:ext cx="820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96647" y="3090446"/>
            <a:ext cx="833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55116" y="3067032"/>
            <a:ext cx="84221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İ</a:t>
            </a:r>
            <a:r>
              <a:rPr lang="tr-TR" sz="2000" b="1" dirty="0" smtClean="0">
                <a:solidFill>
                  <a:schemeClr val="bg1"/>
                </a:solidFill>
              </a:rPr>
              <a:t>n</a:t>
            </a:r>
            <a:r>
              <a:rPr lang="tr-TR" b="1" dirty="0" smtClean="0">
                <a:solidFill>
                  <a:schemeClr val="bg1"/>
                </a:solidFill>
              </a:rPr>
              <a:t>kılap  T</a:t>
            </a:r>
            <a:r>
              <a:rPr lang="tr-TR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153641" y="3172906"/>
            <a:ext cx="820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86519" y="4605208"/>
            <a:ext cx="820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58373" y="4581129"/>
            <a:ext cx="820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2" name="5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 Dersten Kaç Soru Çıkacak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0825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Sorular 8. sınıf konularından çıkacak.</a:t>
            </a:r>
          </a:p>
          <a:p>
            <a:r>
              <a:rPr lang="tr-TR" dirty="0" smtClean="0"/>
              <a:t>Sorular çoktan seçmeli şekilde sorulacak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Üç yanlış bir doğruyu götürecek.</a:t>
            </a:r>
          </a:p>
          <a:p>
            <a:r>
              <a:rPr lang="tr-TR" dirty="0" smtClean="0"/>
              <a:t>Sınavda sayısal ve sözel olmak üzere iki bölüm olacak.</a:t>
            </a:r>
          </a:p>
          <a:p>
            <a:r>
              <a:rPr lang="tr-TR" dirty="0" smtClean="0"/>
              <a:t>İki sınav arasında mola verilecek.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Sınava katılmak gönüllüğe bağlı.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532" y="1844824"/>
            <a:ext cx="2052228" cy="318358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2897814" y="4221088"/>
          <a:ext cx="5940660" cy="2529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4186"/>
                <a:gridCol w="1177331"/>
                <a:gridCol w="1568334"/>
                <a:gridCol w="1520809"/>
              </a:tblGrid>
              <a:tr h="291353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Sayısal</a:t>
                      </a:r>
                      <a:r>
                        <a:rPr lang="tr-TR" sz="2800" baseline="0" dirty="0" smtClean="0"/>
                        <a:t> Bölüm</a:t>
                      </a:r>
                      <a:endParaRPr lang="tr-TR" sz="28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65568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 marL="68580" marR="68580"/>
                </a:tc>
              </a:tr>
              <a:tr h="20566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Matematik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40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11.30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80 Dakika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</a:tr>
              <a:tr h="35990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 ve Teknoloji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2897814" y="1268760"/>
          <a:ext cx="5886655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110898"/>
                <a:gridCol w="1629907"/>
                <a:gridCol w="147166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Sözel Bölüm</a:t>
                      </a:r>
                      <a:endParaRPr lang="tr-TR" sz="28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Soru Sayısı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Türkçe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50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09.30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75 Dakika</a:t>
                      </a:r>
                    </a:p>
                    <a:p>
                      <a:pPr algn="ctr"/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İnkılâp Tarihi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Din Kültürü ve A.B.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Yabancı Dil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285720" y="0"/>
            <a:ext cx="8305800" cy="114300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6956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Tercih İşlemleri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1-Yerel Yerleştirme</a:t>
            </a:r>
          </a:p>
          <a:p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2-Merkezi Yerleştirme,</a:t>
            </a:r>
          </a:p>
          <a:p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3-Pansiyonlu Okullara Yerleştirme </a:t>
            </a:r>
          </a:p>
          <a:p>
            <a:pPr>
              <a:buNone/>
            </a:pPr>
            <a:r>
              <a:rPr lang="tr-TR" sz="2800" b="1" i="1" dirty="0" smtClean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		Ekranı </a:t>
            </a:r>
            <a:r>
              <a:rPr lang="tr-TR" sz="2800" b="1" i="1" dirty="0" smtClean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olmak üzere 3 tercih ekranı çıkacak. Yerel yerleştirme tercihi yapmak zorunlu olup, yerel yerleştirme yapmayan öğrencilere diğer tercih ekranları açılmayacak</a:t>
            </a:r>
            <a:r>
              <a:rPr lang="tr-TR" sz="2800" b="1" i="1" dirty="0" smtClean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.</a:t>
            </a:r>
          </a:p>
          <a:p>
            <a:pPr>
              <a:buNone/>
            </a:pPr>
            <a:r>
              <a:rPr lang="tr-TR" sz="2800" b="1" i="1" dirty="0" smtClean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	</a:t>
            </a:r>
            <a:r>
              <a:rPr lang="tr-TR" sz="2800" b="1" i="1" dirty="0" smtClean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	Merkezi tercih işleminde 10 okul tercih edilebilecek.</a:t>
            </a:r>
            <a:endParaRPr lang="en-US" sz="2800" b="1" i="1" dirty="0" smtClean="0">
              <a:solidFill>
                <a:schemeClr val="bg2">
                  <a:lumMod val="25000"/>
                </a:schemeClr>
              </a:solidFill>
              <a:ea typeface="Roboto Condensed" panose="02000000000000000000" pitchFamily="2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Yerleştirme Yapılırken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4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1-Öğrencinin İkamet Adresi,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4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2-Ortaöğretim Başarı Puanı,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4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3-8. Sınıf Özürsüz Devamsızlık,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4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4-Yıl Sonu Başarı Puanı Üstünlüğü (Sırasıyla 8,7 ve 6. sınıf)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188</Words>
  <PresentationFormat>Ekran Gösterisi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Slayt 1</vt:lpstr>
      <vt:lpstr>SINAVLA ÖĞRENCİ ALAN LİSELER</vt:lpstr>
      <vt:lpstr>Yerel Yerleştirme İle Öğrenci Alan Liseler</vt:lpstr>
      <vt:lpstr>Slayt 4</vt:lpstr>
      <vt:lpstr>Hangi Dersten Kaç Soru Çıkacak</vt:lpstr>
      <vt:lpstr>Slayt 6</vt:lpstr>
      <vt:lpstr>Slayt 7</vt:lpstr>
      <vt:lpstr>Tercih İşlemleri</vt:lpstr>
      <vt:lpstr>Yerleştirme Yapılırken</vt:lpstr>
      <vt:lpstr>Vefa OKUR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lenovo</dc:creator>
  <cp:lastModifiedBy>lenovo</cp:lastModifiedBy>
  <cp:revision>7</cp:revision>
  <dcterms:created xsi:type="dcterms:W3CDTF">2021-02-19T15:19:01Z</dcterms:created>
  <dcterms:modified xsi:type="dcterms:W3CDTF">2021-02-19T16:14:26Z</dcterms:modified>
</cp:coreProperties>
</file>