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ownloads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8929718" cy="4929180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7772400" cy="1470025"/>
          </a:xfrm>
        </p:spPr>
        <p:txBody>
          <a:bodyPr/>
          <a:lstStyle/>
          <a:p>
            <a:r>
              <a:rPr lang="tr-TR" dirty="0" smtClean="0"/>
              <a:t>İLGİ VE YETENEKLERİ KEŞFETMEDE AİLENİN ROLÜ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İLGİ VE YETENEĞİ DOĞRULTUSUNDA SEVEREK YAPTIĞI MESLEK ONUN STATÜ VE BAŞARI KAZANMASINI SAĞLAYACAKTIR.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	</a:t>
            </a:r>
          </a:p>
          <a:p>
            <a:pPr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		Çocuğunuz zorlama olmadan ve sonunda ödül beklemeden neler yapmaktan </a:t>
            </a:r>
            <a:r>
              <a:rPr lang="tr-TR" sz="3200" dirty="0" smtClean="0">
                <a:solidFill>
                  <a:srgbClr val="7030A0"/>
                </a:solidFill>
              </a:rPr>
              <a:t>HOŞLANIYOR</a:t>
            </a:r>
            <a:r>
              <a:rPr lang="tr-TR" dirty="0" smtClean="0"/>
              <a:t>?</a:t>
            </a:r>
            <a:endParaRPr lang="tr-TR" dirty="0"/>
          </a:p>
        </p:txBody>
      </p:sp>
      <p:pic>
        <p:nvPicPr>
          <p:cNvPr id="2050" name="Picture 2" descr="C:\Users\lenovo\Downloads\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428736"/>
            <a:ext cx="4038600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	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Peki bu ilgi alanlarına karşı </a:t>
            </a:r>
            <a:r>
              <a:rPr lang="tr-TR" sz="3200" dirty="0" smtClean="0">
                <a:solidFill>
                  <a:srgbClr val="7030A0"/>
                </a:solidFill>
              </a:rPr>
              <a:t>YETENEĞİ</a:t>
            </a:r>
            <a:r>
              <a:rPr lang="tr-TR" dirty="0" smtClean="0"/>
              <a:t> var mı?</a:t>
            </a:r>
            <a:endParaRPr lang="tr-TR" dirty="0"/>
          </a:p>
        </p:txBody>
      </p:sp>
      <p:pic>
        <p:nvPicPr>
          <p:cNvPr id="3074" name="Picture 2" descr="C:\Users\lenovo\Downloads\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714488"/>
            <a:ext cx="3929090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UNUTMAYIN Kİ,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	İlgisi olduğu konularda yeteneğinin de olması</a:t>
            </a:r>
            <a:r>
              <a:rPr lang="tr-TR" sz="3600" dirty="0" smtClean="0">
                <a:solidFill>
                  <a:srgbClr val="7030A0"/>
                </a:solidFill>
              </a:rPr>
              <a:t> YARATICILIK </a:t>
            </a:r>
            <a:r>
              <a:rPr lang="tr-TR" dirty="0" smtClean="0"/>
              <a:t>ile sonuçlanacaktır.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	Yaratıcılık ise beraberinde</a:t>
            </a:r>
            <a:r>
              <a:rPr lang="tr-TR" sz="3600" dirty="0" smtClean="0">
                <a:solidFill>
                  <a:srgbClr val="7030A0"/>
                </a:solidFill>
              </a:rPr>
              <a:t> ÜRETİMİ </a:t>
            </a:r>
            <a:r>
              <a:rPr lang="tr-TR" dirty="0" smtClean="0"/>
              <a:t>ve</a:t>
            </a:r>
            <a:r>
              <a:rPr lang="tr-TR" sz="3600" dirty="0" smtClean="0">
                <a:solidFill>
                  <a:srgbClr val="7030A0"/>
                </a:solidFill>
              </a:rPr>
              <a:t> BAŞARIYI </a:t>
            </a:r>
            <a:r>
              <a:rPr lang="tr-TR" dirty="0" smtClean="0"/>
              <a:t>getirecektir.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4038600" cy="4983179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tr-TR" dirty="0" smtClean="0"/>
              <a:t>YANLIŞ</a:t>
            </a:r>
          </a:p>
          <a:p>
            <a:r>
              <a:rPr lang="tr-TR" dirty="0" smtClean="0"/>
              <a:t>Yetenek zekadır.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Yetenek matematik başarısıdır.</a:t>
            </a:r>
          </a:p>
          <a:p>
            <a:endParaRPr lang="tr-TR" dirty="0" smtClean="0"/>
          </a:p>
          <a:p>
            <a:r>
              <a:rPr lang="tr-TR" dirty="0" smtClean="0"/>
              <a:t>Yetenek ders notlarının yüksek olmasıdır.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142984"/>
            <a:ext cx="4038600" cy="4983179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tr-TR" dirty="0" smtClean="0"/>
              <a:t>DOĞRU</a:t>
            </a:r>
          </a:p>
          <a:p>
            <a:r>
              <a:rPr lang="tr-TR" dirty="0" smtClean="0"/>
              <a:t>Yetenek zeka ile sınırlandırılamaz.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Farklı zeka türleri, dolayısıyla farklı başarı alanları vardır.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enovo\Downloads\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857364"/>
            <a:ext cx="3310970" cy="3226073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Anne –Baba olarak: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Çocuğunuzu </a:t>
            </a:r>
            <a:r>
              <a:rPr lang="tr-TR" sz="3200" dirty="0" smtClean="0">
                <a:solidFill>
                  <a:srgbClr val="7030A0"/>
                </a:solidFill>
              </a:rPr>
              <a:t>GÖZLEMLEYEREK </a:t>
            </a:r>
            <a:r>
              <a:rPr lang="tr-TR" dirty="0" smtClean="0"/>
              <a:t>ilgilerini keşfedin.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İlgilerinin yetenekle buluşup buluşmadığını </a:t>
            </a:r>
            <a:r>
              <a:rPr lang="tr-TR" sz="3200" dirty="0" smtClean="0">
                <a:solidFill>
                  <a:srgbClr val="7030A0"/>
                </a:solidFill>
              </a:rPr>
              <a:t>ARAŞTIRIN.</a:t>
            </a:r>
            <a:endParaRPr lang="tr-TR" dirty="0" smtClean="0">
              <a:solidFill>
                <a:srgbClr val="7030A0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Deneme yapmaları ve kendilerini tanımaları için </a:t>
            </a:r>
            <a:r>
              <a:rPr lang="tr-TR" sz="3200" dirty="0" smtClean="0">
                <a:solidFill>
                  <a:srgbClr val="7030A0"/>
                </a:solidFill>
              </a:rPr>
              <a:t>CESARETLENDİRİN</a:t>
            </a:r>
            <a:r>
              <a:rPr lang="tr-TR" dirty="0" smtClean="0"/>
              <a:t>.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İ</a:t>
            </a:r>
            <a:r>
              <a:rPr lang="tr-TR" dirty="0" smtClean="0"/>
              <a:t>lgi ve yetenekleri doğrultusunda </a:t>
            </a:r>
            <a:r>
              <a:rPr lang="tr-TR" sz="3200" dirty="0" smtClean="0">
                <a:solidFill>
                  <a:srgbClr val="7030A0"/>
                </a:solidFill>
              </a:rPr>
              <a:t>YÖNLENDİRİN.</a:t>
            </a:r>
            <a:endParaRPr lang="tr-TR" dirty="0">
              <a:solidFill>
                <a:srgbClr val="7030A0"/>
              </a:solidFill>
            </a:endParaRPr>
          </a:p>
        </p:txBody>
      </p:sp>
      <p:pic>
        <p:nvPicPr>
          <p:cNvPr id="5122" name="Picture 2" descr="C:\Users\lenovo\Downloads\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357298"/>
            <a:ext cx="3548063" cy="4786346"/>
          </a:xfrm>
          <a:prstGeom prst="flowChartAlternateProcess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7200" b="1" dirty="0" smtClean="0">
                <a:solidFill>
                  <a:srgbClr val="FF0000"/>
                </a:solidFill>
              </a:rPr>
              <a:t>DİKKAT</a:t>
            </a:r>
            <a:endParaRPr lang="tr-TR" sz="72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Ona ne olacağını söylemeyin.</a:t>
            </a:r>
          </a:p>
          <a:p>
            <a:r>
              <a:rPr lang="tr-TR" dirty="0" smtClean="0"/>
              <a:t>İlgi alanları ile dalga geçmeyin</a:t>
            </a:r>
          </a:p>
          <a:p>
            <a:r>
              <a:rPr lang="tr-TR" dirty="0" smtClean="0"/>
              <a:t>Yeteneklerini küçümsemeyin.</a:t>
            </a:r>
          </a:p>
          <a:p>
            <a:r>
              <a:rPr lang="tr-TR" dirty="0" smtClean="0"/>
              <a:t>Yaptığı denemeleri görmezden gelmeyin</a:t>
            </a:r>
          </a:p>
          <a:p>
            <a:endParaRPr lang="tr-TR" dirty="0" smtClean="0"/>
          </a:p>
          <a:p>
            <a:endParaRPr lang="tr-TR" dirty="0" smtClean="0"/>
          </a:p>
        </p:txBody>
      </p:sp>
      <p:pic>
        <p:nvPicPr>
          <p:cNvPr id="6146" name="Picture 2" descr="C:\Users\lenovo\Downloads\6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282" y="785794"/>
            <a:ext cx="4357718" cy="4214842"/>
          </a:xfrm>
          <a:prstGeom prst="cloud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Sevgili anne babalar;</a:t>
            </a:r>
          </a:p>
          <a:p>
            <a:pPr algn="just">
              <a:buNone/>
            </a:pPr>
            <a:r>
              <a:rPr lang="tr-TR" dirty="0" smtClean="0"/>
              <a:t> </a:t>
            </a:r>
            <a:r>
              <a:rPr lang="tr-TR" dirty="0" smtClean="0"/>
              <a:t>		Unutmayın </a:t>
            </a:r>
            <a:r>
              <a:rPr lang="tr-TR" smtClean="0"/>
              <a:t>ki toplumdaki </a:t>
            </a:r>
            <a:r>
              <a:rPr lang="tr-TR" dirty="0" smtClean="0"/>
              <a:t>saygın meslekler çocuğunuzun mutlu ve başarılı olacağı meslekler olmayabilir.</a:t>
            </a:r>
          </a:p>
          <a:p>
            <a:pPr algn="just">
              <a:buNone/>
            </a:pPr>
            <a:r>
              <a:rPr lang="tr-TR" dirty="0" smtClean="0"/>
              <a:t>		İyisi mi hayat boyu yapacağı mesleği severek yapması konusunda onlara gerekli desteği sunun.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		EMİN OLUN Kİ;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Modü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106</Words>
  <PresentationFormat>Ekran Gösterisi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İLGİ VE YETENEKLERİ KEŞFETMEDE AİLENİN ROLÜ</vt:lpstr>
      <vt:lpstr>Slayt 2</vt:lpstr>
      <vt:lpstr>Slayt 3</vt:lpstr>
      <vt:lpstr>Slayt 4</vt:lpstr>
      <vt:lpstr>Slayt 5</vt:lpstr>
      <vt:lpstr>Anne –Baba olarak:</vt:lpstr>
      <vt:lpstr>Slayt 7</vt:lpstr>
      <vt:lpstr>DİKKAT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İLGİ VE YETENEKLERİ KEŞFETMEDE AİLENİN ROLÜ</dc:title>
  <dc:creator>lenovo</dc:creator>
  <cp:lastModifiedBy>lenovo</cp:lastModifiedBy>
  <cp:revision>5</cp:revision>
  <dcterms:created xsi:type="dcterms:W3CDTF">2020-05-12T19:14:39Z</dcterms:created>
  <dcterms:modified xsi:type="dcterms:W3CDTF">2020-05-12T20:02:55Z</dcterms:modified>
</cp:coreProperties>
</file>